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47B07-A54A-367E-4B35-B95461069D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A4580A5-C46B-D0D9-C0E4-E11D5438F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E210BA5-56DA-9F9C-BF15-CB80E9686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F19921-46E8-DAFE-9E06-71CA8A417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541012-4177-3CFC-0B11-9706BFEC2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3999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EE06AD-0C72-5DD1-821F-F77B45BE2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76EE5D3-FA72-F695-B6EE-5CE244A9BD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B1F0EB-099D-29FC-A192-4B3A95D3B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33954D-B4EF-4006-1C40-A3FBDC10E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D6CD39-D0B1-0E60-4D14-AFABAFC4B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395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F7A9A31-5B9E-B03D-C853-29F4F7B8C0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489F889-F5B9-D385-51FA-96DAF8296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CC9E54-50E9-C01A-F481-6FCCC0C2A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71FC81-B04E-2CEA-DE10-AC5278777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90F564-66FC-C9B4-B097-98765846A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0003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802C97-065E-9EAC-ACA8-28235B50E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8367DA-354D-4EF6-9E81-9B9BB7F96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03E5D9-80E7-B0F4-9764-49F91D45C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CECC9C-81BA-1515-9ACD-3C7A04B8F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249FF3-ED9C-16FA-D523-ECA89F65C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40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7FA686-DF06-DB66-683E-AC3A6575E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5227C6-888B-3EE3-1A9F-4F5827EB81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0EB485-E850-2885-A23D-552A0BBA1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79FC0B-1D15-F8C5-FEAB-92FAF93BA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ABD786-EAB7-D346-FFE3-F4E9B0EDC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8192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99D92E-39AB-D291-D35E-F55FA0A5A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755643-6338-9FC0-2C30-C87B2D1317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4A6AAC0-530D-6B8C-EC56-571524F3C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1E8A138-628D-7843-785A-C413EE8ED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BC8C4D-7CBD-A3B8-7D00-7885504B1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300F6C7-99D4-299B-CE93-9D91F474D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88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D3F842-83DF-35BC-BB0D-B5744AD88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973339F-A016-42CF-A15F-CBC5A32AE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E704B7-F547-8FAB-CA07-2ACEA9838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5881D3A-AC9A-4149-1191-27B85A2EC1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1B6D1B6-B109-A42E-93E7-5A1BB95917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5B42EA2-0E3A-464F-D59B-05430618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27910AD-2036-2C9B-6B2F-DA128997A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487F73F-4CBA-C6D4-7CE9-105B4BFBA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7751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FB77EA-2ED5-7A23-1E97-7EACCB899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2ED462-D8E7-390D-72E0-478F9BA91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C597FAC-ECCB-7170-B396-294DD5C0F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C8FCAB4-DF45-3542-7809-E0DCE0FBA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6440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D505D9F-6863-2F3A-8421-658461DB7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C415092-186A-B9CE-AA77-24FDED7C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8B677B5-B877-7E36-822C-A3278BB53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476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89C9F5-7346-A5EC-C696-230EA1D23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F28C4C-2750-B4E7-AC88-004884187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BF1E0F-B7C4-A2AD-B0ED-D5C0A561E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BEB2F42-DBA7-4F4B-79B9-A43D4D9C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43E5F2-A454-D76E-3552-C43F37FAF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71DEAD-8535-5E8D-9B51-88CA975F2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41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8681C3-906C-FC96-E9E4-9AD2C39BB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60F0D8B-12FC-88BD-0826-0DCDA229F2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78394C7-F3B8-3101-CF7A-C0A83DD74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A630EF5-35CE-7490-1200-5A37E2ACE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86EDB14-B27F-6B82-12CB-01E459297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1230BB4-681C-32D9-2F4D-947D9A51B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711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E5AA2A-DAA6-FCD3-A182-9A00099B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F6D78FB-72AA-3F45-77E9-E477DCF6B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77E2D4-2A89-AFB2-7A0A-BDDD0710E0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86F3C76-E5E9-471D-ABD7-391FA5CF7358}" type="datetimeFigureOut">
              <a:rPr lang="es-ES" smtClean="0"/>
              <a:t>11/06/2025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D6B441-923B-0818-58E3-552CF93CB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F6A7C6-479B-A6A1-B963-4F75D67EF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3ABAFB-DE27-438D-B190-5154E3C61C0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618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F966DD38-F762-C480-40AC-1EA0731FF297}"/>
              </a:ext>
            </a:extLst>
          </p:cNvPr>
          <p:cNvGrpSpPr/>
          <p:nvPr/>
        </p:nvGrpSpPr>
        <p:grpSpPr>
          <a:xfrm>
            <a:off x="7606985" y="2185607"/>
            <a:ext cx="1087731" cy="385308"/>
            <a:chOff x="10074768" y="998078"/>
            <a:chExt cx="1660032" cy="683196"/>
          </a:xfrm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2E474281-5E75-8FAF-01D1-8A207B7E8874}"/>
                </a:ext>
              </a:extLst>
            </p:cNvPr>
            <p:cNvSpPr/>
            <p:nvPr/>
          </p:nvSpPr>
          <p:spPr>
            <a:xfrm>
              <a:off x="10126044" y="1140036"/>
              <a:ext cx="360000" cy="216000"/>
            </a:xfrm>
            <a:prstGeom prst="rect">
              <a:avLst/>
            </a:prstGeom>
            <a:solidFill>
              <a:srgbClr val="F0F0F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CC480E31-9FAB-27AC-34FB-66E7C66E79DE}"/>
                </a:ext>
              </a:extLst>
            </p:cNvPr>
            <p:cNvSpPr/>
            <p:nvPr/>
          </p:nvSpPr>
          <p:spPr>
            <a:xfrm>
              <a:off x="10126044" y="1465274"/>
              <a:ext cx="360000" cy="216000"/>
            </a:xfrm>
            <a:prstGeom prst="rect">
              <a:avLst/>
            </a:prstGeom>
            <a:solidFill>
              <a:srgbClr val="90BFF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E2366B0E-21B8-DE8C-465F-1EE1C432B0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74228" t="23571" b="56541"/>
            <a:stretch>
              <a:fillRect/>
            </a:stretch>
          </p:blipFill>
          <p:spPr>
            <a:xfrm>
              <a:off x="10074768" y="998078"/>
              <a:ext cx="1660032" cy="673131"/>
            </a:xfrm>
            <a:prstGeom prst="rect">
              <a:avLst/>
            </a:prstGeom>
          </p:spPr>
        </p:pic>
      </p:grpSp>
      <p:graphicFrame>
        <p:nvGraphicFramePr>
          <p:cNvPr id="8" name="Objeto 7">
            <a:extLst>
              <a:ext uri="{FF2B5EF4-FFF2-40B4-BE49-F238E27FC236}">
                <a16:creationId xmlns:a16="http://schemas.microsoft.com/office/drawing/2014/main" id="{8862A6B8-BC7F-2D46-355F-B4CC5E6C9D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675683"/>
              </p:ext>
            </p:extLst>
          </p:nvPr>
        </p:nvGraphicFramePr>
        <p:xfrm>
          <a:off x="2314838" y="1900237"/>
          <a:ext cx="6219825" cy="305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3" imgW="6220010" imgH="3058234" progId="Prism8.Document">
                  <p:embed/>
                </p:oleObj>
              </mc:Choice>
              <mc:Fallback>
                <p:oleObj name="Prism 8" r:id="rId3" imgW="6220010" imgH="3058234" progId="Prism8.Document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7600925E-2603-E5C1-0C38-7232BE7E51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4838" y="1900237"/>
                        <a:ext cx="6219825" cy="305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ABD7E007-0D95-1FE2-3DD0-1199F3744FDF}"/>
              </a:ext>
            </a:extLst>
          </p:cNvPr>
          <p:cNvSpPr txBox="1"/>
          <p:nvPr/>
        </p:nvSpPr>
        <p:spPr>
          <a:xfrm>
            <a:off x="1173115" y="568968"/>
            <a:ext cx="2283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Supplemental Fig. S1</a:t>
            </a:r>
          </a:p>
        </p:txBody>
      </p:sp>
    </p:spTree>
    <p:extLst>
      <p:ext uri="{BB962C8B-B14F-4D97-AF65-F5344CB8AC3E}">
        <p14:creationId xmlns:p14="http://schemas.microsoft.com/office/powerpoint/2010/main" val="1684747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Panorámica</PresentationFormat>
  <Paragraphs>1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Prism 8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 Comesaña Fernández</dc:creator>
  <cp:lastModifiedBy>Sara Comesaña Fernández</cp:lastModifiedBy>
  <cp:revision>1</cp:revision>
  <dcterms:created xsi:type="dcterms:W3CDTF">2025-06-11T12:20:28Z</dcterms:created>
  <dcterms:modified xsi:type="dcterms:W3CDTF">2025-06-11T12:21:02Z</dcterms:modified>
</cp:coreProperties>
</file>